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FA2F-EC31-443D-B923-2C6673D0670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BD16B-096B-4FD1-9E72-EB507FE11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FA2F-EC31-443D-B923-2C6673D0670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BD16B-096B-4FD1-9E72-EB507FE11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FA2F-EC31-443D-B923-2C6673D0670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BD16B-096B-4FD1-9E72-EB507FE11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FA2F-EC31-443D-B923-2C6673D0670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BD16B-096B-4FD1-9E72-EB507FE11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FA2F-EC31-443D-B923-2C6673D0670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BD16B-096B-4FD1-9E72-EB507FE11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FA2F-EC31-443D-B923-2C6673D0670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BD16B-096B-4FD1-9E72-EB507FE11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FA2F-EC31-443D-B923-2C6673D0670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BD16B-096B-4FD1-9E72-EB507FE11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FA2F-EC31-443D-B923-2C6673D0670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BD16B-096B-4FD1-9E72-EB507FE11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FA2F-EC31-443D-B923-2C6673D0670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BD16B-096B-4FD1-9E72-EB507FE11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FA2F-EC31-443D-B923-2C6673D0670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BD16B-096B-4FD1-9E72-EB507FE11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FA2F-EC31-443D-B923-2C6673D0670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BD16B-096B-4FD1-9E72-EB507FE11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FA2F-EC31-443D-B923-2C6673D0670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BD16B-096B-4FD1-9E72-EB507FE115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Киняйкина</dc:creator>
  <cp:lastModifiedBy>Киняйкина</cp:lastModifiedBy>
  <cp:revision>1</cp:revision>
  <dcterms:created xsi:type="dcterms:W3CDTF">2016-02-11T12:11:22Z</dcterms:created>
  <dcterms:modified xsi:type="dcterms:W3CDTF">2016-02-11T12:18:38Z</dcterms:modified>
</cp:coreProperties>
</file>