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5211-06EA-460F-AD17-BE109E467BA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503A-3351-4DC2-9B21-252EB1CEA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5211-06EA-460F-AD17-BE109E467BA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503A-3351-4DC2-9B21-252EB1CEA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5211-06EA-460F-AD17-BE109E467BA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503A-3351-4DC2-9B21-252EB1CEA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5211-06EA-460F-AD17-BE109E467BA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503A-3351-4DC2-9B21-252EB1CEA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5211-06EA-460F-AD17-BE109E467BA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503A-3351-4DC2-9B21-252EB1CEA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5211-06EA-460F-AD17-BE109E467BA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503A-3351-4DC2-9B21-252EB1CEA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5211-06EA-460F-AD17-BE109E467BA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503A-3351-4DC2-9B21-252EB1CEA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5211-06EA-460F-AD17-BE109E467BA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503A-3351-4DC2-9B21-252EB1CEA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5211-06EA-460F-AD17-BE109E467BA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503A-3351-4DC2-9B21-252EB1CEA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5211-06EA-460F-AD17-BE109E467BA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503A-3351-4DC2-9B21-252EB1CEA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5211-06EA-460F-AD17-BE109E467BA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503A-3351-4DC2-9B21-252EB1CEA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55211-06EA-460F-AD17-BE109E467BA0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4503A-3351-4DC2-9B21-252EB1CEA5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Киняйкина</dc:creator>
  <cp:lastModifiedBy>Киняйкина</cp:lastModifiedBy>
  <cp:revision>2</cp:revision>
  <dcterms:created xsi:type="dcterms:W3CDTF">2016-02-11T11:21:40Z</dcterms:created>
  <dcterms:modified xsi:type="dcterms:W3CDTF">2016-02-11T11:28:37Z</dcterms:modified>
</cp:coreProperties>
</file>