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sldIdLst>
    <p:sldId id="259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1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-126" y="0"/>
            <a:ext cx="9144251" cy="5864133"/>
          </a:xfrm>
          <a:custGeom>
            <a:avLst/>
            <a:gdLst/>
            <a:ahLst/>
            <a:cxnLst/>
            <a:rect l="0" t="0" r="0" b="0"/>
            <a:pathLst>
              <a:path w="365770" h="175924" extrusionOk="0">
                <a:moveTo>
                  <a:pt x="0" y="0"/>
                </a:moveTo>
                <a:lnTo>
                  <a:pt x="365770" y="0"/>
                </a:lnTo>
                <a:lnTo>
                  <a:pt x="365760" y="70914"/>
                </a:lnTo>
                <a:lnTo>
                  <a:pt x="0" y="17592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11" name="Shape 11"/>
          <p:cNvSpPr txBox="1">
            <a:spLocks noGrp="1"/>
          </p:cNvSpPr>
          <p:nvPr>
            <p:ph type="ctrTitle"/>
          </p:nvPr>
        </p:nvSpPr>
        <p:spPr>
          <a:xfrm>
            <a:off x="311700" y="719633"/>
            <a:ext cx="8520600" cy="17100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ubTitle" idx="1"/>
          </p:nvPr>
        </p:nvSpPr>
        <p:spPr>
          <a:xfrm>
            <a:off x="311700" y="2504747"/>
            <a:ext cx="4242600" cy="9844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2100">
                <a:solidFill>
                  <a:schemeClr val="l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2100">
                <a:solidFill>
                  <a:schemeClr val="l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2100">
                <a:solidFill>
                  <a:schemeClr val="l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2100">
                <a:solidFill>
                  <a:schemeClr val="l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2100">
                <a:solidFill>
                  <a:schemeClr val="l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2100">
                <a:solidFill>
                  <a:schemeClr val="l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2100">
                <a:solidFill>
                  <a:schemeClr val="l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2100">
                <a:solidFill>
                  <a:schemeClr val="l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"/>
              <a:buNone/>
              <a:defRPr sz="2100"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ldNum" idx="12"/>
          </p:nvPr>
        </p:nvSpPr>
        <p:spPr>
          <a:xfrm>
            <a:off x="8472459" y="6217623"/>
            <a:ext cx="548700" cy="524800"/>
          </a:xfrm>
          <a:prstGeom prst="rect">
            <a:avLst/>
          </a:prstGeom>
        </p:spPr>
        <p:txBody>
          <a:bodyPr spcFirstLastPara="1" wrap="square" lIns="121897" tIns="121897" rIns="121897" bIns="121897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ru" smtClean="0">
                <a:solidFill>
                  <a:srgbClr val="FFFFFF"/>
                </a:solidFill>
              </a:rPr>
              <a:pPr/>
              <a:t>‹#›</a:t>
            </a:fld>
            <a:endParaRPr lang="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145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/>
        </p:nvSpPr>
        <p:spPr>
          <a:xfrm>
            <a:off x="0" y="0"/>
            <a:ext cx="4314000" cy="685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9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1" name="Shape 21"/>
          <p:cNvSpPr/>
          <p:nvPr/>
        </p:nvSpPr>
        <p:spPr>
          <a:xfrm>
            <a:off x="1" y="58836"/>
            <a:ext cx="4313625" cy="5865833"/>
          </a:xfrm>
          <a:custGeom>
            <a:avLst/>
            <a:gdLst/>
            <a:ahLst/>
            <a:cxnLst/>
            <a:rect l="0" t="0" r="0" b="0"/>
            <a:pathLst>
              <a:path w="172545" h="175975" extrusionOk="0">
                <a:moveTo>
                  <a:pt x="0" y="157"/>
                </a:moveTo>
                <a:lnTo>
                  <a:pt x="172419" y="0"/>
                </a:lnTo>
                <a:lnTo>
                  <a:pt x="172545" y="126541"/>
                </a:lnTo>
                <a:lnTo>
                  <a:pt x="0" y="1759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</p:sp>
      <p:sp>
        <p:nvSpPr>
          <p:cNvPr id="22" name="Shape 22"/>
          <p:cNvSpPr/>
          <p:nvPr/>
        </p:nvSpPr>
        <p:spPr>
          <a:xfrm>
            <a:off x="-125" y="0"/>
            <a:ext cx="4316900" cy="5860800"/>
          </a:xfrm>
          <a:custGeom>
            <a:avLst/>
            <a:gdLst/>
            <a:ahLst/>
            <a:cxnLst/>
            <a:rect l="0" t="0" r="0" b="0"/>
            <a:pathLst>
              <a:path w="172676" h="175824" extrusionOk="0">
                <a:moveTo>
                  <a:pt x="0" y="6"/>
                </a:moveTo>
                <a:lnTo>
                  <a:pt x="172676" y="0"/>
                </a:lnTo>
                <a:lnTo>
                  <a:pt x="172562" y="126442"/>
                </a:lnTo>
                <a:lnTo>
                  <a:pt x="0" y="175824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</p:sp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311726" y="667900"/>
            <a:ext cx="3706500" cy="33452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1"/>
          </p:nvPr>
        </p:nvSpPr>
        <p:spPr>
          <a:xfrm>
            <a:off x="4644675" y="667900"/>
            <a:ext cx="4166400" cy="54648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/>
          <a:lstStyle>
            <a:lvl1pPr marL="609585" lvl="0" indent="-414856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1219170" lvl="1" indent="-397923">
              <a:spcBef>
                <a:spcPts val="2133"/>
              </a:spcBef>
              <a:spcAft>
                <a:spcPts val="0"/>
              </a:spcAft>
              <a:buSzPts val="1100"/>
              <a:buChar char="○"/>
              <a:defRPr/>
            </a:lvl2pPr>
            <a:lvl3pPr marL="1828754" lvl="2" indent="-397923">
              <a:spcBef>
                <a:spcPts val="2133"/>
              </a:spcBef>
              <a:spcAft>
                <a:spcPts val="0"/>
              </a:spcAft>
              <a:buSzPts val="1100"/>
              <a:buChar char="■"/>
              <a:defRPr/>
            </a:lvl3pPr>
            <a:lvl4pPr marL="2438339" lvl="3" indent="-397923">
              <a:spcBef>
                <a:spcPts val="2133"/>
              </a:spcBef>
              <a:spcAft>
                <a:spcPts val="0"/>
              </a:spcAft>
              <a:buSzPts val="1100"/>
              <a:buChar char="●"/>
              <a:defRPr/>
            </a:lvl4pPr>
            <a:lvl5pPr marL="3047924" lvl="4" indent="-397923">
              <a:spcBef>
                <a:spcPts val="2133"/>
              </a:spcBef>
              <a:spcAft>
                <a:spcPts val="0"/>
              </a:spcAft>
              <a:buSzPts val="1100"/>
              <a:buChar char="○"/>
              <a:defRPr/>
            </a:lvl5pPr>
            <a:lvl6pPr marL="3657509" lvl="5" indent="-397923">
              <a:spcBef>
                <a:spcPts val="2133"/>
              </a:spcBef>
              <a:spcAft>
                <a:spcPts val="0"/>
              </a:spcAft>
              <a:buSzPts val="1100"/>
              <a:buChar char="■"/>
              <a:defRPr/>
            </a:lvl6pPr>
            <a:lvl7pPr marL="4267093" lvl="6" indent="-397923">
              <a:spcBef>
                <a:spcPts val="2133"/>
              </a:spcBef>
              <a:spcAft>
                <a:spcPts val="0"/>
              </a:spcAft>
              <a:buSzPts val="1100"/>
              <a:buChar char="●"/>
              <a:defRPr/>
            </a:lvl7pPr>
            <a:lvl8pPr marL="4876678" lvl="7" indent="-397923">
              <a:spcBef>
                <a:spcPts val="2133"/>
              </a:spcBef>
              <a:spcAft>
                <a:spcPts val="0"/>
              </a:spcAft>
              <a:buSzPts val="1100"/>
              <a:buChar char="○"/>
              <a:defRPr/>
            </a:lvl8pPr>
            <a:lvl9pPr marL="5486263" lvl="8" indent="-397923">
              <a:spcBef>
                <a:spcPts val="2133"/>
              </a:spcBef>
              <a:spcAft>
                <a:spcPts val="2133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8472459" y="6217623"/>
            <a:ext cx="548700" cy="524800"/>
          </a:xfrm>
          <a:prstGeom prst="rect">
            <a:avLst/>
          </a:prstGeom>
        </p:spPr>
        <p:txBody>
          <a:bodyPr spcFirstLastPara="1" wrap="square" lIns="121897" tIns="121897" rIns="121897" bIns="121897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>
                <a:solidFill>
                  <a:srgbClr val="393835"/>
                </a:solidFill>
              </a:rPr>
              <a:pPr/>
              <a:t>‹#›</a:t>
            </a:fld>
            <a:endParaRPr lang="ru">
              <a:solidFill>
                <a:srgbClr val="39383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5184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/>
          <p:nvPr/>
        </p:nvSpPr>
        <p:spPr>
          <a:xfrm>
            <a:off x="0" y="0"/>
            <a:ext cx="9144000" cy="1702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9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8" name="Shape 28"/>
          <p:cNvSpPr txBox="1">
            <a:spLocks noGrp="1"/>
          </p:cNvSpPr>
          <p:nvPr>
            <p:ph type="title"/>
          </p:nvPr>
        </p:nvSpPr>
        <p:spPr>
          <a:xfrm>
            <a:off x="311725" y="667900"/>
            <a:ext cx="8520600" cy="8316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1"/>
          </p:nvPr>
        </p:nvSpPr>
        <p:spPr>
          <a:xfrm>
            <a:off x="311701" y="2007600"/>
            <a:ext cx="3999900" cy="41016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/>
          <a:lstStyle>
            <a:lvl1pPr marL="609585" lvl="0" indent="-414856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1219170" lvl="1" indent="-397923">
              <a:spcBef>
                <a:spcPts val="2133"/>
              </a:spcBef>
              <a:spcAft>
                <a:spcPts val="0"/>
              </a:spcAft>
              <a:buSzPts val="1100"/>
              <a:buChar char="○"/>
              <a:defRPr/>
            </a:lvl2pPr>
            <a:lvl3pPr marL="1828754" lvl="2" indent="-397923">
              <a:spcBef>
                <a:spcPts val="2133"/>
              </a:spcBef>
              <a:spcAft>
                <a:spcPts val="0"/>
              </a:spcAft>
              <a:buSzPts val="1100"/>
              <a:buChar char="■"/>
              <a:defRPr/>
            </a:lvl3pPr>
            <a:lvl4pPr marL="2438339" lvl="3" indent="-397923">
              <a:spcBef>
                <a:spcPts val="2133"/>
              </a:spcBef>
              <a:spcAft>
                <a:spcPts val="0"/>
              </a:spcAft>
              <a:buSzPts val="1100"/>
              <a:buChar char="●"/>
              <a:defRPr/>
            </a:lvl4pPr>
            <a:lvl5pPr marL="3047924" lvl="4" indent="-397923">
              <a:spcBef>
                <a:spcPts val="2133"/>
              </a:spcBef>
              <a:spcAft>
                <a:spcPts val="0"/>
              </a:spcAft>
              <a:buSzPts val="1100"/>
              <a:buChar char="○"/>
              <a:defRPr/>
            </a:lvl5pPr>
            <a:lvl6pPr marL="3657509" lvl="5" indent="-397923">
              <a:spcBef>
                <a:spcPts val="2133"/>
              </a:spcBef>
              <a:spcAft>
                <a:spcPts val="0"/>
              </a:spcAft>
              <a:buSzPts val="1100"/>
              <a:buChar char="■"/>
              <a:defRPr/>
            </a:lvl6pPr>
            <a:lvl7pPr marL="4267093" lvl="6" indent="-397923">
              <a:spcBef>
                <a:spcPts val="2133"/>
              </a:spcBef>
              <a:spcAft>
                <a:spcPts val="0"/>
              </a:spcAft>
              <a:buSzPts val="1100"/>
              <a:buChar char="●"/>
              <a:defRPr/>
            </a:lvl7pPr>
            <a:lvl8pPr marL="4876678" lvl="7" indent="-397923">
              <a:spcBef>
                <a:spcPts val="2133"/>
              </a:spcBef>
              <a:spcAft>
                <a:spcPts val="0"/>
              </a:spcAft>
              <a:buSzPts val="1100"/>
              <a:buChar char="○"/>
              <a:defRPr/>
            </a:lvl8pPr>
            <a:lvl9pPr marL="5486263" lvl="8" indent="-397923">
              <a:spcBef>
                <a:spcPts val="2133"/>
              </a:spcBef>
              <a:spcAft>
                <a:spcPts val="2133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2"/>
          </p:nvPr>
        </p:nvSpPr>
        <p:spPr>
          <a:xfrm>
            <a:off x="4832401" y="2007600"/>
            <a:ext cx="3999900" cy="41016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/>
          <a:lstStyle>
            <a:lvl1pPr marL="609585" lvl="0" indent="-414856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1219170" lvl="1" indent="-397923">
              <a:spcBef>
                <a:spcPts val="2133"/>
              </a:spcBef>
              <a:spcAft>
                <a:spcPts val="0"/>
              </a:spcAft>
              <a:buSzPts val="1100"/>
              <a:buChar char="○"/>
              <a:defRPr/>
            </a:lvl2pPr>
            <a:lvl3pPr marL="1828754" lvl="2" indent="-397923">
              <a:spcBef>
                <a:spcPts val="2133"/>
              </a:spcBef>
              <a:spcAft>
                <a:spcPts val="0"/>
              </a:spcAft>
              <a:buSzPts val="1100"/>
              <a:buChar char="■"/>
              <a:defRPr/>
            </a:lvl3pPr>
            <a:lvl4pPr marL="2438339" lvl="3" indent="-397923">
              <a:spcBef>
                <a:spcPts val="2133"/>
              </a:spcBef>
              <a:spcAft>
                <a:spcPts val="0"/>
              </a:spcAft>
              <a:buSzPts val="1100"/>
              <a:buChar char="●"/>
              <a:defRPr/>
            </a:lvl4pPr>
            <a:lvl5pPr marL="3047924" lvl="4" indent="-397923">
              <a:spcBef>
                <a:spcPts val="2133"/>
              </a:spcBef>
              <a:spcAft>
                <a:spcPts val="0"/>
              </a:spcAft>
              <a:buSzPts val="1100"/>
              <a:buChar char="○"/>
              <a:defRPr/>
            </a:lvl5pPr>
            <a:lvl6pPr marL="3657509" lvl="5" indent="-397923">
              <a:spcBef>
                <a:spcPts val="2133"/>
              </a:spcBef>
              <a:spcAft>
                <a:spcPts val="0"/>
              </a:spcAft>
              <a:buSzPts val="1100"/>
              <a:buChar char="■"/>
              <a:defRPr/>
            </a:lvl6pPr>
            <a:lvl7pPr marL="4267093" lvl="6" indent="-397923">
              <a:spcBef>
                <a:spcPts val="2133"/>
              </a:spcBef>
              <a:spcAft>
                <a:spcPts val="0"/>
              </a:spcAft>
              <a:buSzPts val="1100"/>
              <a:buChar char="●"/>
              <a:defRPr/>
            </a:lvl7pPr>
            <a:lvl8pPr marL="4876678" lvl="7" indent="-397923">
              <a:spcBef>
                <a:spcPts val="2133"/>
              </a:spcBef>
              <a:spcAft>
                <a:spcPts val="0"/>
              </a:spcAft>
              <a:buSzPts val="1100"/>
              <a:buChar char="○"/>
              <a:defRPr/>
            </a:lvl8pPr>
            <a:lvl9pPr marL="5486263" lvl="8" indent="-397923">
              <a:spcBef>
                <a:spcPts val="2133"/>
              </a:spcBef>
              <a:spcAft>
                <a:spcPts val="2133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9" y="6217623"/>
            <a:ext cx="548700" cy="524800"/>
          </a:xfrm>
          <a:prstGeom prst="rect">
            <a:avLst/>
          </a:prstGeom>
        </p:spPr>
        <p:txBody>
          <a:bodyPr spcFirstLastPara="1" wrap="square" lIns="121897" tIns="121897" rIns="121897" bIns="121897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>
                <a:solidFill>
                  <a:srgbClr val="393835"/>
                </a:solidFill>
              </a:rPr>
              <a:pPr/>
              <a:t>‹#›</a:t>
            </a:fld>
            <a:endParaRPr lang="ru">
              <a:solidFill>
                <a:srgbClr val="39383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563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/>
          <p:nvPr/>
        </p:nvSpPr>
        <p:spPr>
          <a:xfrm>
            <a:off x="0" y="0"/>
            <a:ext cx="9144000" cy="17028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9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311725" y="667900"/>
            <a:ext cx="8520600" cy="8316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8472459" y="6217623"/>
            <a:ext cx="548700" cy="524800"/>
          </a:xfrm>
          <a:prstGeom prst="rect">
            <a:avLst/>
          </a:prstGeom>
        </p:spPr>
        <p:txBody>
          <a:bodyPr spcFirstLastPara="1" wrap="square" lIns="121897" tIns="121897" rIns="121897" bIns="121897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>
                <a:solidFill>
                  <a:srgbClr val="393835"/>
                </a:solidFill>
              </a:rPr>
              <a:pPr/>
              <a:t>‹#›</a:t>
            </a:fld>
            <a:endParaRPr lang="ru">
              <a:solidFill>
                <a:srgbClr val="39383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748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/>
          <p:nvPr/>
        </p:nvSpPr>
        <p:spPr>
          <a:xfrm>
            <a:off x="0" y="0"/>
            <a:ext cx="3764400" cy="685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9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311726" y="667900"/>
            <a:ext cx="3127500" cy="24388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311701" y="3187533"/>
            <a:ext cx="3127500" cy="30640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/>
          <a:lstStyle>
            <a:lvl1pPr marL="609585" lvl="0" indent="-41485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marL="1219170" lvl="1" indent="-397923">
              <a:spcBef>
                <a:spcPts val="2133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marL="1828754" lvl="2" indent="-397923">
              <a:spcBef>
                <a:spcPts val="2133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marL="2438339" lvl="3" indent="-397923">
              <a:spcBef>
                <a:spcPts val="2133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marL="3047924" lvl="4" indent="-397923">
              <a:spcBef>
                <a:spcPts val="2133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marL="3657509" lvl="5" indent="-397923">
              <a:spcBef>
                <a:spcPts val="2133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marL="4267093" lvl="6" indent="-397923">
              <a:spcBef>
                <a:spcPts val="2133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marL="4876678" lvl="7" indent="-397923">
              <a:spcBef>
                <a:spcPts val="2133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marL="5486263" lvl="8" indent="-397923">
              <a:spcBef>
                <a:spcPts val="2133"/>
              </a:spcBef>
              <a:spcAft>
                <a:spcPts val="2133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9" y="6217623"/>
            <a:ext cx="548700" cy="524800"/>
          </a:xfrm>
          <a:prstGeom prst="rect">
            <a:avLst/>
          </a:prstGeom>
        </p:spPr>
        <p:txBody>
          <a:bodyPr spcFirstLastPara="1" wrap="square" lIns="121897" tIns="121897" rIns="121897" bIns="121897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>
                <a:solidFill>
                  <a:srgbClr val="393835"/>
                </a:solidFill>
              </a:rPr>
              <a:pPr/>
              <a:t>‹#›</a:t>
            </a:fld>
            <a:endParaRPr lang="ru">
              <a:solidFill>
                <a:srgbClr val="39383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4955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bg>
      <p:bgPr>
        <a:solidFill>
          <a:schemeClr val="accent3"/>
        </a:solidFill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311675" y="1064800"/>
            <a:ext cx="6247800" cy="4728400"/>
          </a:xfrm>
          <a:prstGeom prst="rect">
            <a:avLst/>
          </a:prstGeom>
        </p:spPr>
        <p:txBody>
          <a:bodyPr spcFirstLastPara="1" wrap="square" lIns="121897" tIns="121897" rIns="121897" bIns="121897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9" y="6217623"/>
            <a:ext cx="548700" cy="524800"/>
          </a:xfrm>
          <a:prstGeom prst="rect">
            <a:avLst/>
          </a:prstGeom>
        </p:spPr>
        <p:txBody>
          <a:bodyPr spcFirstLastPara="1" wrap="square" lIns="121897" tIns="121897" rIns="121897" bIns="121897" anchor="ctr" anchorCtr="0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fld id="{00000000-1234-1234-1234-123412341234}" type="slidenum">
              <a:rPr lang="ru" smtClean="0">
                <a:solidFill>
                  <a:srgbClr val="002147"/>
                </a:solidFill>
              </a:rPr>
              <a:pPr/>
              <a:t>‹#›</a:t>
            </a:fld>
            <a:endParaRPr lang="ru">
              <a:solidFill>
                <a:srgbClr val="0021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823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9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311300" y="667900"/>
            <a:ext cx="3704400" cy="27328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ubTitle" idx="1"/>
          </p:nvPr>
        </p:nvSpPr>
        <p:spPr>
          <a:xfrm>
            <a:off x="304800" y="3502300"/>
            <a:ext cx="3704400" cy="12356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2100">
                <a:solidFill>
                  <a:schemeClr val="accen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2100">
                <a:solidFill>
                  <a:schemeClr val="accen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2100">
                <a:solidFill>
                  <a:schemeClr val="accen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2100">
                <a:solidFill>
                  <a:schemeClr val="accen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2100">
                <a:solidFill>
                  <a:schemeClr val="accen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2100">
                <a:solidFill>
                  <a:schemeClr val="accen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2100">
                <a:solidFill>
                  <a:schemeClr val="accen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2100">
                <a:solidFill>
                  <a:schemeClr val="accen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None/>
              <a:defRPr sz="21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2"/>
          </p:nvPr>
        </p:nvSpPr>
        <p:spPr>
          <a:xfrm>
            <a:off x="4879025" y="667900"/>
            <a:ext cx="3954000" cy="54820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/>
          <a:lstStyle>
            <a:lvl1pPr marL="609585" lvl="0" indent="-414856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1219170" lvl="1" indent="-397923">
              <a:spcBef>
                <a:spcPts val="2133"/>
              </a:spcBef>
              <a:spcAft>
                <a:spcPts val="0"/>
              </a:spcAft>
              <a:buSzPts val="1100"/>
              <a:buChar char="○"/>
              <a:defRPr/>
            </a:lvl2pPr>
            <a:lvl3pPr marL="1828754" lvl="2" indent="-397923">
              <a:spcBef>
                <a:spcPts val="2133"/>
              </a:spcBef>
              <a:spcAft>
                <a:spcPts val="0"/>
              </a:spcAft>
              <a:buSzPts val="1100"/>
              <a:buChar char="■"/>
              <a:defRPr/>
            </a:lvl3pPr>
            <a:lvl4pPr marL="2438339" lvl="3" indent="-397923">
              <a:spcBef>
                <a:spcPts val="2133"/>
              </a:spcBef>
              <a:spcAft>
                <a:spcPts val="0"/>
              </a:spcAft>
              <a:buSzPts val="1100"/>
              <a:buChar char="●"/>
              <a:defRPr/>
            </a:lvl4pPr>
            <a:lvl5pPr marL="3047924" lvl="4" indent="-397923">
              <a:spcBef>
                <a:spcPts val="2133"/>
              </a:spcBef>
              <a:spcAft>
                <a:spcPts val="0"/>
              </a:spcAft>
              <a:buSzPts val="1100"/>
              <a:buChar char="○"/>
              <a:defRPr/>
            </a:lvl5pPr>
            <a:lvl6pPr marL="3657509" lvl="5" indent="-397923">
              <a:spcBef>
                <a:spcPts val="2133"/>
              </a:spcBef>
              <a:spcAft>
                <a:spcPts val="0"/>
              </a:spcAft>
              <a:buSzPts val="1100"/>
              <a:buChar char="■"/>
              <a:defRPr/>
            </a:lvl6pPr>
            <a:lvl7pPr marL="4267093" lvl="6" indent="-397923">
              <a:spcBef>
                <a:spcPts val="2133"/>
              </a:spcBef>
              <a:spcAft>
                <a:spcPts val="0"/>
              </a:spcAft>
              <a:buSzPts val="1100"/>
              <a:buChar char="●"/>
              <a:defRPr/>
            </a:lvl7pPr>
            <a:lvl8pPr marL="4876678" lvl="7" indent="-397923">
              <a:spcBef>
                <a:spcPts val="2133"/>
              </a:spcBef>
              <a:spcAft>
                <a:spcPts val="0"/>
              </a:spcAft>
              <a:buSzPts val="1100"/>
              <a:buChar char="○"/>
              <a:defRPr/>
            </a:lvl8pPr>
            <a:lvl9pPr marL="5486263" lvl="8" indent="-397923">
              <a:spcBef>
                <a:spcPts val="2133"/>
              </a:spcBef>
              <a:spcAft>
                <a:spcPts val="2133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9" y="6217623"/>
            <a:ext cx="548700" cy="524800"/>
          </a:xfrm>
          <a:prstGeom prst="rect">
            <a:avLst/>
          </a:prstGeom>
        </p:spPr>
        <p:txBody>
          <a:bodyPr spcFirstLastPara="1" wrap="square" lIns="121897" tIns="121897" rIns="121897" bIns="121897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>
                <a:solidFill>
                  <a:srgbClr val="393835"/>
                </a:solidFill>
              </a:rPr>
              <a:pPr/>
              <a:t>‹#›</a:t>
            </a:fld>
            <a:endParaRPr lang="ru">
              <a:solidFill>
                <a:srgbClr val="39383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1625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bg>
      <p:bgPr>
        <a:solidFill>
          <a:schemeClr val="dk1"/>
        </a:solidFill>
        <a:effectLst/>
      </p:bgPr>
    </p:bg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311751" y="1108233"/>
            <a:ext cx="5334900" cy="1659600"/>
          </a:xfrm>
          <a:prstGeom prst="rect">
            <a:avLst/>
          </a:prstGeom>
        </p:spPr>
        <p:txBody>
          <a:bodyPr spcFirstLastPara="1" wrap="square" lIns="121897" tIns="121897" rIns="121897" bIns="121897" anchor="b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33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33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33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33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33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33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33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33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0"/>
              <a:buNone/>
              <a:defRPr sz="133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311701" y="2828567"/>
            <a:ext cx="5334900" cy="1256800"/>
          </a:xfrm>
          <a:prstGeom prst="rect">
            <a:avLst/>
          </a:prstGeom>
        </p:spPr>
        <p:txBody>
          <a:bodyPr spcFirstLastPara="1" wrap="square" lIns="121897" tIns="121897" rIns="121897" bIns="121897" anchor="t" anchorCtr="0"/>
          <a:lstStyle>
            <a:lvl1pPr marL="609585" lvl="0" indent="-41485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300"/>
              <a:buChar char="●"/>
              <a:defRPr>
                <a:solidFill>
                  <a:schemeClr val="accent2"/>
                </a:solidFill>
              </a:defRPr>
            </a:lvl1pPr>
            <a:lvl2pPr marL="1219170" lvl="1" indent="-397923">
              <a:spcBef>
                <a:spcPts val="2133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2pPr>
            <a:lvl3pPr marL="1828754" lvl="2" indent="-397923">
              <a:spcBef>
                <a:spcPts val="2133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3pPr>
            <a:lvl4pPr marL="2438339" lvl="3" indent="-397923">
              <a:spcBef>
                <a:spcPts val="2133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4pPr>
            <a:lvl5pPr marL="3047924" lvl="4" indent="-397923">
              <a:spcBef>
                <a:spcPts val="2133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5pPr>
            <a:lvl6pPr marL="3657509" lvl="5" indent="-397923">
              <a:spcBef>
                <a:spcPts val="2133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6pPr>
            <a:lvl7pPr marL="4267093" lvl="6" indent="-397923">
              <a:spcBef>
                <a:spcPts val="2133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●"/>
              <a:defRPr>
                <a:solidFill>
                  <a:schemeClr val="accent2"/>
                </a:solidFill>
              </a:defRPr>
            </a:lvl7pPr>
            <a:lvl8pPr marL="4876678" lvl="7" indent="-397923">
              <a:spcBef>
                <a:spcPts val="2133"/>
              </a:spcBef>
              <a:spcAft>
                <a:spcPts val="0"/>
              </a:spcAft>
              <a:buClr>
                <a:schemeClr val="accent2"/>
              </a:buClr>
              <a:buSzPts val="1100"/>
              <a:buChar char="○"/>
              <a:defRPr>
                <a:solidFill>
                  <a:schemeClr val="accent2"/>
                </a:solidFill>
              </a:defRPr>
            </a:lvl8pPr>
            <a:lvl9pPr marL="5486263" lvl="8" indent="-397923">
              <a:spcBef>
                <a:spcPts val="2133"/>
              </a:spcBef>
              <a:spcAft>
                <a:spcPts val="2133"/>
              </a:spcAft>
              <a:buClr>
                <a:schemeClr val="accent2"/>
              </a:buClr>
              <a:buSzPts val="1100"/>
              <a:buChar char="■"/>
              <a:defRPr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8472459" y="6217623"/>
            <a:ext cx="548700" cy="524800"/>
          </a:xfrm>
          <a:prstGeom prst="rect">
            <a:avLst/>
          </a:prstGeom>
        </p:spPr>
        <p:txBody>
          <a:bodyPr spcFirstLastPara="1" wrap="square" lIns="121897" tIns="121897" rIns="121897" bIns="121897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fld id="{00000000-1234-1234-1234-123412341234}" type="slidenum">
              <a:rPr lang="ru" smtClean="0">
                <a:solidFill>
                  <a:srgbClr val="FFFFFF"/>
                </a:solidFill>
              </a:rPr>
              <a:pPr/>
              <a:t>‹#›</a:t>
            </a:fld>
            <a:endParaRPr lang="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311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Merriweather"/>
              <a:buNone/>
              <a:defRPr sz="2800">
                <a:solidFill>
                  <a:schemeClr val="accen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t" anchorCtr="0"/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Roboto"/>
              <a:buChar char="●"/>
              <a:defRPr sz="13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●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Roboto"/>
              <a:buChar char="○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29845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100"/>
              <a:buFont typeface="Roboto"/>
              <a:buChar char="■"/>
              <a:defRPr sz="11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9" y="6217623"/>
            <a:ext cx="5487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7" tIns="121897" rIns="121897" bIns="121897" anchor="ctr" anchorCtr="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3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3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3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3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3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3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3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300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ru" kern="0" smtClean="0">
                <a:solidFill>
                  <a:srgbClr val="393835"/>
                </a:solidFill>
              </a:rPr>
              <a:pPr>
                <a:buClr>
                  <a:srgbClr val="000000"/>
                </a:buClr>
                <a:buFont typeface="Arial"/>
                <a:buNone/>
              </a:pPr>
              <a:t>‹#›</a:t>
            </a:fld>
            <a:endParaRPr lang="ru" kern="0">
              <a:solidFill>
                <a:srgbClr val="39383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235873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9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belavia.by/webroot/delivery/images/OnAir_2018_APR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200" dirty="0"/>
              <a:t>OnAir – бортовой журнал авиакомпании «</a:t>
            </a:r>
            <a:r>
              <a:rPr lang="ru-RU" sz="3200" dirty="0"/>
              <a:t>Белавиа» - </a:t>
            </a:r>
            <a:r>
              <a:rPr lang="ru-RU" sz="3200" dirty="0">
                <a:hlinkClick r:id="rId2"/>
              </a:rPr>
              <a:t>18</a:t>
            </a:r>
            <a:r>
              <a:rPr lang="ru-RU" sz="3200" dirty="0"/>
              <a:t/>
            </a:r>
            <a:br>
              <a:rPr lang="ru-RU" sz="3200" dirty="0"/>
            </a:br>
            <a:r>
              <a:rPr lang="ru-RU" sz="3200" dirty="0"/>
              <a:t>о</a:t>
            </a:r>
            <a:r>
              <a:rPr lang="ru-RU" sz="3200" dirty="0"/>
              <a:t> нас и  наших методиках </a:t>
            </a:r>
            <a:endParaRPr lang="be-BY" sz="3200" dirty="0"/>
          </a:p>
        </p:txBody>
      </p:sp>
      <p:pic>
        <p:nvPicPr>
          <p:cNvPr id="6" name="Объект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6" t="212" r="1706" b="-212"/>
          <a:stretch/>
        </p:blipFill>
        <p:spPr>
          <a:xfrm>
            <a:off x="4337332" y="134133"/>
            <a:ext cx="4806669" cy="6723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8997932"/>
      </p:ext>
    </p:extLst>
  </p:cSld>
  <p:clrMapOvr>
    <a:masterClrMapping/>
  </p:clrMapOvr>
</p:sld>
</file>

<file path=ppt/theme/theme1.xml><?xml version="1.0" encoding="utf-8"?>
<a:theme xmlns:a="http://schemas.openxmlformats.org/drawingml/2006/main" name="Paradigm">
  <a:themeElements>
    <a:clrScheme name="Другая 4">
      <a:dk1>
        <a:srgbClr val="002147"/>
      </a:dk1>
      <a:lt1>
        <a:srgbClr val="FFFFFF"/>
      </a:lt1>
      <a:dk2>
        <a:srgbClr val="393835"/>
      </a:dk2>
      <a:lt2>
        <a:srgbClr val="393835"/>
      </a:lt2>
      <a:accent1>
        <a:srgbClr val="002147"/>
      </a:accent1>
      <a:accent2>
        <a:srgbClr val="D9C4B1"/>
      </a:accent2>
      <a:accent3>
        <a:srgbClr val="EDE3DA"/>
      </a:accent3>
      <a:accent4>
        <a:srgbClr val="B85741"/>
      </a:accent4>
      <a:accent5>
        <a:srgbClr val="009384"/>
      </a:accent5>
      <a:accent6>
        <a:srgbClr val="D0F6FF"/>
      </a:accent6>
      <a:hlink>
        <a:srgbClr val="393835"/>
      </a:hlink>
      <a:folHlink>
        <a:srgbClr val="D9C4B1"/>
      </a:folHlink>
    </a:clrScheme>
    <a:fontScheme name="Oxbridge">
      <a:majorFont>
        <a:latin typeface="Aparajita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10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Paradigm</vt:lpstr>
      <vt:lpstr>OnAir – бортовой журнал авиакомпании «Белавиа» - 18 о нас и  наших методиках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OnAir – бортовой журнал авиакомпании «Белавиа» - 18 о нас и  наших методиках </dc:title>
  <dc:creator>Татьяна Кузьменкова</dc:creator>
  <cp:lastModifiedBy>Татьяна Кузьменкова</cp:lastModifiedBy>
  <cp:revision>1</cp:revision>
  <dcterms:created xsi:type="dcterms:W3CDTF">2018-08-31T11:08:01Z</dcterms:created>
  <dcterms:modified xsi:type="dcterms:W3CDTF">2018-08-31T11:11:05Z</dcterms:modified>
</cp:coreProperties>
</file>