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6" y="0"/>
            <a:ext cx="9144251" cy="5864133"/>
          </a:xfrm>
          <a:custGeom>
            <a:avLst/>
            <a:gdLst/>
            <a:ahLst/>
            <a:cxnLst/>
            <a:rect l="0" t="0" r="0" b="0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719633"/>
            <a:ext cx="8520600" cy="17100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2504747"/>
            <a:ext cx="4242600" cy="9844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ru" smtClean="0">
                <a:solidFill>
                  <a:srgbClr val="FFFFFF"/>
                </a:solidFill>
              </a:rPr>
              <a:pPr/>
              <a:t>‹#›</a:t>
            </a:fld>
            <a:endParaRPr lang="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1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1" y="58836"/>
            <a:ext cx="4313625" cy="5865833"/>
          </a:xfrm>
          <a:custGeom>
            <a:avLst/>
            <a:gdLst/>
            <a:ahLst/>
            <a:cxnLst/>
            <a:rect l="0" t="0" r="0" b="0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5860800"/>
          </a:xfrm>
          <a:custGeom>
            <a:avLst/>
            <a:gdLst/>
            <a:ahLst/>
            <a:cxnLst/>
            <a:rect l="0" t="0" r="0" b="0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26" y="667900"/>
            <a:ext cx="3706500" cy="33452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644675" y="667900"/>
            <a:ext cx="4166400" cy="5464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>
                <a:solidFill>
                  <a:srgbClr val="393835"/>
                </a:solidFill>
              </a:rPr>
              <a:pPr/>
              <a:t>‹#›</a:t>
            </a:fld>
            <a:endParaRPr lang="ru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8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25" y="667900"/>
            <a:ext cx="8520600" cy="831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1" y="2007600"/>
            <a:ext cx="3999900" cy="4101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832401" y="2007600"/>
            <a:ext cx="3999900" cy="4101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>
                <a:solidFill>
                  <a:srgbClr val="393835"/>
                </a:solidFill>
              </a:rPr>
              <a:pPr/>
              <a:t>‹#›</a:t>
            </a:fld>
            <a:endParaRPr lang="ru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6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25" y="667900"/>
            <a:ext cx="8520600" cy="831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>
                <a:solidFill>
                  <a:srgbClr val="393835"/>
                </a:solidFill>
              </a:rPr>
              <a:pPr/>
              <a:t>‹#›</a:t>
            </a:fld>
            <a:endParaRPr lang="ru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74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26" y="667900"/>
            <a:ext cx="3127500" cy="2438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1" y="3187533"/>
            <a:ext cx="3127500" cy="30640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>
                <a:solidFill>
                  <a:srgbClr val="393835"/>
                </a:solidFill>
              </a:rPr>
              <a:pPr/>
              <a:t>‹#›</a:t>
            </a:fld>
            <a:endParaRPr lang="ru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95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11675" y="1064800"/>
            <a:ext cx="6247800" cy="47284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fld id="{00000000-1234-1234-1234-123412341234}" type="slidenum">
              <a:rPr lang="ru" smtClean="0">
                <a:solidFill>
                  <a:srgbClr val="002147"/>
                </a:solidFill>
              </a:rPr>
              <a:pPr/>
              <a:t>‹#›</a:t>
            </a:fld>
            <a:endParaRPr lang="ru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300" y="667900"/>
            <a:ext cx="3704400" cy="2732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304800" y="3502300"/>
            <a:ext cx="3704400" cy="1235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4879025" y="667900"/>
            <a:ext cx="3954000" cy="54820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>
                <a:solidFill>
                  <a:srgbClr val="393835"/>
                </a:solidFill>
              </a:rPr>
              <a:pPr/>
              <a:t>‹#›</a:t>
            </a:fld>
            <a:endParaRPr lang="ru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2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11751" y="1108233"/>
            <a:ext cx="5334900" cy="16596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11701" y="2828567"/>
            <a:ext cx="5334900" cy="1256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/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ru" smtClean="0">
                <a:solidFill>
                  <a:srgbClr val="FFFFFF"/>
                </a:solidFill>
              </a:rPr>
              <a:pPr/>
              <a:t>‹#›</a:t>
            </a:fld>
            <a:endParaRPr lang="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31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 kern="0" smtClean="0">
                <a:solidFill>
                  <a:srgbClr val="393835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ru" kern="0">
              <a:solidFill>
                <a:srgbClr val="393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58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elavia.by/webroot/delivery/images/OnAir_2018_AP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OnAir – бортовой журнал авиакомпании «</a:t>
            </a:r>
            <a:r>
              <a:rPr lang="ru-RU" sz="3200" dirty="0"/>
              <a:t>Белавиа» - </a:t>
            </a:r>
            <a:r>
              <a:rPr lang="ru-RU" sz="3200" dirty="0">
                <a:hlinkClick r:id="rId2"/>
              </a:rPr>
              <a:t>18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о</a:t>
            </a:r>
            <a:r>
              <a:rPr lang="ru-RU" sz="3200" dirty="0"/>
              <a:t> нас и  наших методиках </a:t>
            </a:r>
            <a:endParaRPr lang="be-BY" sz="3200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6" t="212" r="1706" b="-212"/>
          <a:stretch/>
        </p:blipFill>
        <p:spPr>
          <a:xfrm>
            <a:off x="4337332" y="134133"/>
            <a:ext cx="4806669" cy="67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97932"/>
      </p:ext>
    </p:extLst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Другая 4">
      <a:dk1>
        <a:srgbClr val="002147"/>
      </a:dk1>
      <a:lt1>
        <a:srgbClr val="FFFFFF"/>
      </a:lt1>
      <a:dk2>
        <a:srgbClr val="393835"/>
      </a:dk2>
      <a:lt2>
        <a:srgbClr val="393835"/>
      </a:lt2>
      <a:accent1>
        <a:srgbClr val="002147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393835"/>
      </a:hlink>
      <a:folHlink>
        <a:srgbClr val="D9C4B1"/>
      </a:folHlink>
    </a:clrScheme>
    <a:fontScheme name="Oxbridge">
      <a:majorFont>
        <a:latin typeface="Aparajita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Paradigm</vt:lpstr>
      <vt:lpstr>OnAir – бортовой журнал авиакомпании «Белавиа» - 18 о нас и  наших методиках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OnAir – бортовой журнал авиакомпании «Белавиа» - 18 о нас и  наших методиках </dc:title>
  <dc:creator>Татьяна Кузьменкова</dc:creator>
  <cp:lastModifiedBy>Татьяна Кузьменкова</cp:lastModifiedBy>
  <cp:revision>1</cp:revision>
  <dcterms:created xsi:type="dcterms:W3CDTF">2018-08-31T11:08:01Z</dcterms:created>
  <dcterms:modified xsi:type="dcterms:W3CDTF">2018-08-31T11:11:05Z</dcterms:modified>
</cp:coreProperties>
</file>