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-2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32DBC-658D-4F55-BC49-6037D9084DE3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E75-E774-474F-B296-1CB92E2D15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32DBC-658D-4F55-BC49-6037D9084DE3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E75-E774-474F-B296-1CB92E2D15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32DBC-658D-4F55-BC49-6037D9084DE3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E75-E774-474F-B296-1CB92E2D15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32DBC-658D-4F55-BC49-6037D9084DE3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E75-E774-474F-B296-1CB92E2D15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32DBC-658D-4F55-BC49-6037D9084DE3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E75-E774-474F-B296-1CB92E2D15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32DBC-658D-4F55-BC49-6037D9084DE3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E75-E774-474F-B296-1CB92E2D15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32DBC-658D-4F55-BC49-6037D9084DE3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E75-E774-474F-B296-1CB92E2D15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32DBC-658D-4F55-BC49-6037D9084DE3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E75-E774-474F-B296-1CB92E2D15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32DBC-658D-4F55-BC49-6037D9084DE3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E75-E774-474F-B296-1CB92E2D15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32DBC-658D-4F55-BC49-6037D9084DE3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E75-E774-474F-B296-1CB92E2D15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32DBC-658D-4F55-BC49-6037D9084DE3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E75-E774-474F-B296-1CB92E2D15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32DBC-658D-4F55-BC49-6037D9084DE3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A1E75-E774-474F-B296-1CB92E2D15E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кцииВесны_2016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кцииВесны_2016_1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АкцииВесны_2016_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кцииВесны_2016_1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кцииВесны_20161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АкцииВесны_20161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кцииВесны_20161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АкцииВесны_20161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кцииВесны_20161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АкцииВесны_20161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Экран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Design8</dc:creator>
  <cp:lastModifiedBy>Design8</cp:lastModifiedBy>
  <cp:revision>4</cp:revision>
  <dcterms:created xsi:type="dcterms:W3CDTF">2016-01-29T08:43:58Z</dcterms:created>
  <dcterms:modified xsi:type="dcterms:W3CDTF">2016-02-01T10:51:45Z</dcterms:modified>
</cp:coreProperties>
</file>