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8" r:id="rId3"/>
    <p:sldId id="279" r:id="rId4"/>
    <p:sldId id="277" r:id="rId5"/>
    <p:sldId id="280" r:id="rId6"/>
    <p:sldId id="283" r:id="rId7"/>
    <p:sldId id="281" r:id="rId8"/>
    <p:sldId id="275" r:id="rId9"/>
    <p:sldId id="28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001A-9DB1-46C5-B858-B18283B491D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C47F-7A6A-465D-945F-A739A1C9A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7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8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7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8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9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8464-93CC-4F40-8275-71EF6D81197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97a0dff8c49ecd80de8980c44372870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4" y="500743"/>
            <a:ext cx="9231085" cy="48659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0430" y="1208313"/>
            <a:ext cx="659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Jolly Moose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представляет премьерный КВЕСТ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РОЗЫГРЫШ 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CRACKSMAN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ctr"/>
            <a:endParaRPr lang="en-US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Детективная история в духе приключений – остросюжетное развлечение для корпоративного события.</a:t>
            </a:r>
          </a:p>
          <a:p>
            <a:pPr algn="ctr"/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6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163286"/>
            <a:ext cx="2645229" cy="41039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Cracksman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Игра Приключение, созданная для корпоративных развлечений.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Жанр – детектив.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 Игре мы разработали 4 сюжетные линии, наполненные интересными, разноплановыми событиями, которые переплетаются и взаимодействуют между собой. Это: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 Полевые расследования;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 Дедуктивная группа;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 Конспираторы;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 Штаб.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Возможное количество участников  - от 20 до 120 игроков.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7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76200"/>
            <a:ext cx="2775858" cy="43216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Cracksman –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это Игра с элементами Розыгрышей.  Готовьтесь к неожиданностям и сюрпризам в ходе ИГРЫ.  Завязка действия произойдёт накануне мероприятия у вас в офисе (предприятии), действие продолжится в полевых условиях.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Наша Игра далеко выходит за рамки  «скоростных гонок по игровым точкам», это история с развитой сюжетной линией, заранее подготовленным и адаптируемым под коллектив сценарием,  который реализует актёрская и техническая группа. Ваш коллектив окажется внутри ИСТОРИИ с возможностью влиять на ход ИГРЫ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9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2797629" cy="459876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Автоматизация игровых этапов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– использование специально созданных для игры радио приборов, игровых компьютеров и механизмов,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GPS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приборов.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468085"/>
            <a:ext cx="2743200" cy="4528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Квесте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мы используем большое количество  специального игрового реквизита, подсказки  вас будут ждать в неожиданных местах, двигаться по маршруту группы будут по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GPS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навигаторам, связь со штабом осуществляется по рациям.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4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468085"/>
            <a:ext cx="2841172" cy="4528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Тяжёлая артиллерия Игры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ГАЗ 66 - «шишига», которую мы превратили в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мобиль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, так называемое логово преступников, в нём придётся долго «покопаться», он нафарширован уликами, тайнами, загадками...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468085"/>
            <a:ext cx="3069772" cy="4528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Cracksman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- ИГРА ПРИКЛЮЧЕНИЕ, в которой мы используем разнообразные приёмы и художественные средства, это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микс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из известных вам  популярных игровых форматов: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– обязательная поисковая линия;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-Розыгрыши, обязательно будут неожиданности; острые повороты сюжетной линии;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мобиль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– и не один;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- Дедуктивный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Квиз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6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283030"/>
            <a:ext cx="3124200" cy="4191000"/>
          </a:xfrm>
        </p:spPr>
        <p:txBody>
          <a:bodyPr>
            <a:normAutofit/>
          </a:bodyPr>
          <a:lstStyle/>
          <a:p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Длительность Игры – 2-3 часа.</a:t>
            </a:r>
          </a:p>
          <a:p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Адаптируем любую загородную площадку под игровые действия. </a:t>
            </a:r>
            <a:endParaRPr lang="en-US" sz="1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Необходимое время для подгонки Игры под Клиента и Площадку – 2 недели.</a:t>
            </a:r>
            <a:endParaRPr lang="en-US" sz="1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Нам необходимо сотрудничество с рабочей группой со стороны Клиента, которую мы посвятим во все детали Игры и сделаем наполнение ближе к конкретному  коллективу.</a:t>
            </a:r>
          </a:p>
          <a:p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8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28" y="1143000"/>
            <a:ext cx="7761513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Вы в двух шагах от интересного приключения: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– позвоните нам</a:t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– мы приедем с подробной презентацией ИГРЫ, откроем все потаённые двери и,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welcome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 ИГРУ!</a:t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velcom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: + 375 29 627 66 27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</a:rPr>
              <a:t>мтс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: + 375 33 637 66 37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Instagram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jollymoosequest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Видео здесь: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rutube.ru/video/97a0dff8c49ecd80de8980c44372870c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4829" y="598714"/>
            <a:ext cx="5682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ТВОРИМ КВЕСТЫ – СОЗДАЁМ АВАНТЮРЫ</a:t>
            </a: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25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190</Words>
  <Application>Microsoft Office PowerPoint</Application>
  <PresentationFormat>Произвольный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Cracksman – Игра Приключение, созданная для корпоративных развлечений.  Жанр – детектив. В Игре мы разработали 4 сюжетные линии, наполненные интересными, разноплановыми событиями, которые переплетаются и взаимодействуют между собой. Это: - Полевые расследования; - Дедуктивная группа; - Конспираторы; - Штаб.  Возможное количество участников  - от 20 до 120 игроков.</vt:lpstr>
      <vt:lpstr> Cracksman – это Игра с элементами Розыгрышей.  Готовьтесь к неожиданностям и сюрпризам в ходе ИГРЫ.  Завязка действия произойдёт накануне мероприятия у вас в офисе (предприятии), действие продолжится в полевых условиях.  Наша Игра далеко выходит за рамки  «скоростных гонок по игровым точкам», это история с развитой сюжетной линией, заранее подготовленным и адаптируемым под коллектив сценарием,  который реализует актёрская и техническая группа. Ваш коллектив окажется внутри ИСТОРИИ с возможностью влиять на ход ИГРЫ.</vt:lpstr>
      <vt:lpstr>Автоматизация игровых этапов – использование специально созданных для игры радио приборов, игровых компьютеров и механизмов, GPS   приборов. </vt:lpstr>
      <vt:lpstr>В Квесте мы используем большое количество  специального игрового реквизита, подсказки  вас будут ждать в неожиданных местах, двигаться по маршруту группы будут по GPS  навигаторам, связь со штабом осуществляется по рациям.</vt:lpstr>
      <vt:lpstr> Тяжёлая артиллерия Игры  – ГАЗ 66 - «шишига», которую мы превратили в квест-мобиль, так называемое логово преступников, в нём придётся долго «покопаться», он нафарширован уликами, тайнами, загадками...</vt:lpstr>
      <vt:lpstr>  Cracksman  - ИГРА ПРИКЛЮЧЕНИЕ, в которой мы используем разнообразные приёмы и художественные средства, это микс из известных вам  популярных игровых форматов:  -Квест – обязательная поисковая линия; -Розыгрыши, обязательно будут неожиданности; острые повороты сюжетной линии; - Квест-мобиль – и не один; - Дедуктивный Квиз. </vt:lpstr>
      <vt:lpstr> </vt:lpstr>
      <vt:lpstr> Вы в двух шагах от интересного приключения: -– позвоните нам  – мы приедем с подробной презентацией ИГРЫ, откроем все потаённые двери и, welcome в ИГРУ!  velcom: + 375 29 627 66 27 мтс: + 375 33 637 66 37 Instagram: @jollymoosequest Видео здесь: https://rutube.ru/video/97a0dff8c49ecd80de8980c44372870c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135</cp:revision>
  <dcterms:created xsi:type="dcterms:W3CDTF">2017-11-02T10:12:05Z</dcterms:created>
  <dcterms:modified xsi:type="dcterms:W3CDTF">2019-04-03T15:05:31Z</dcterms:modified>
</cp:coreProperties>
</file>