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m@d" initials="SEA" lastIdx="1" clrIdx="0">
    <p:extLst>
      <p:ext uri="{19B8F6BF-5375-455C-9EA6-DF929625EA0E}">
        <p15:presenceInfo xmlns:p15="http://schemas.microsoft.com/office/powerpoint/2012/main" userId="Nom@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4T17:08:31.02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1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5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0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6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7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6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F172-24B7-407D-9EC2-25AD954BFCE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4F53-AEE1-4F7F-9D7E-77FD5660C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2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Новогоднее настроение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"/>
            <a:ext cx="12192000" cy="71787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2634" y="1965278"/>
            <a:ext cx="6673754" cy="3473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Партнеры!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Вам зарядиться новогодним 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настроение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 «Очаг»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приглашает Вас на проведение новогодних праздников!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 ожидает неповторимая атмосфера, танцы до упаду, феерическое шоу, зажигательные выступления наилучших артистов!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/>
              <a:t>8-044-548-45-45, </a:t>
            </a:r>
            <a:r>
              <a:rPr lang="ru-RU" sz="1400" b="1" dirty="0" smtClean="0"/>
              <a:t>8-029-505-29-29</a:t>
            </a:r>
            <a:endParaRPr lang="en-US" sz="1400" b="1" dirty="0" smtClean="0"/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/>
              <a:t>Возможен БАРТЕР.</a:t>
            </a:r>
            <a:endParaRPr lang="ru-RU" sz="1400" dirty="0"/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91" y="-109182"/>
            <a:ext cx="5377217" cy="69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0"/>
            <a:ext cx="5759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0"/>
            <a:ext cx="655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Новогоднее настроение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настроение</dc:title>
  <dc:creator>Nom@d</dc:creator>
  <cp:lastModifiedBy>Nom@d</cp:lastModifiedBy>
  <cp:revision>6</cp:revision>
  <dcterms:created xsi:type="dcterms:W3CDTF">2016-10-04T13:53:24Z</dcterms:created>
  <dcterms:modified xsi:type="dcterms:W3CDTF">2016-10-04T14:26:51Z</dcterms:modified>
</cp:coreProperties>
</file>