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m@d" initials="SEA" lastIdx="1" clrIdx="0">
    <p:extLst>
      <p:ext uri="{19B8F6BF-5375-455C-9EA6-DF929625EA0E}">
        <p15:presenceInfo xmlns:p15="http://schemas.microsoft.com/office/powerpoint/2012/main" userId="Nom@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02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10-04T17:08:31.024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DF172-24B7-407D-9EC2-25AD954BFCE1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4F53-AEE1-4F7F-9D7E-77FD5660C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012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DF172-24B7-407D-9EC2-25AD954BFCE1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4F53-AEE1-4F7F-9D7E-77FD5660C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754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DF172-24B7-407D-9EC2-25AD954BFCE1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4F53-AEE1-4F7F-9D7E-77FD5660C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917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DF172-24B7-407D-9EC2-25AD954BFCE1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4F53-AEE1-4F7F-9D7E-77FD5660C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354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DF172-24B7-407D-9EC2-25AD954BFCE1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4F53-AEE1-4F7F-9D7E-77FD5660C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902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DF172-24B7-407D-9EC2-25AD954BFCE1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4F53-AEE1-4F7F-9D7E-77FD5660C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75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DF172-24B7-407D-9EC2-25AD954BFCE1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4F53-AEE1-4F7F-9D7E-77FD5660C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465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DF172-24B7-407D-9EC2-25AD954BFCE1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4F53-AEE1-4F7F-9D7E-77FD5660C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089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DF172-24B7-407D-9EC2-25AD954BFCE1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4F53-AEE1-4F7F-9D7E-77FD5660C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577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DF172-24B7-407D-9EC2-25AD954BFCE1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4F53-AEE1-4F7F-9D7E-77FD5660C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8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DF172-24B7-407D-9EC2-25AD954BFCE1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4F53-AEE1-4F7F-9D7E-77FD5660C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769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8DF172-24B7-407D-9EC2-25AD954BFCE1}" type="datetimeFigureOut">
              <a:rPr lang="ru-RU" smtClean="0"/>
              <a:t>04.10.2016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B4F53-AEE1-4F7F-9D7E-77FD5660C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829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Новогоднее настроение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77"/>
            <a:ext cx="12192000" cy="717872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152634" y="1965278"/>
            <a:ext cx="6673754" cy="34739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Уважаемые Партнеры!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Предлагаем Вам зарядиться новогодним </a:t>
            </a:r>
            <a:r>
              <a:rPr lang="ru-RU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настроение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ru-RU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b="1" i="1" u="sng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Кафе «Очаг»</a:t>
            </a:r>
            <a:r>
              <a:rPr lang="ru-RU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приглашает Вас на проведение новогодних праздников!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Вас ожидает неповторимая атмосфера, танцы до упаду, феерическое шоу, зажигательные выступления наилучших артистов! </a:t>
            </a: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/>
              <a:t>8-044-548-45-45, </a:t>
            </a:r>
            <a:r>
              <a:rPr lang="ru-RU" sz="1400" b="1" dirty="0" smtClean="0"/>
              <a:t>8-029-505-29-29</a:t>
            </a:r>
            <a:endParaRPr lang="en-US" sz="1400" b="1" dirty="0" smtClean="0"/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 smtClean="0"/>
              <a:t>Возможен БАРТЕР.</a:t>
            </a:r>
            <a:endParaRPr lang="ru-RU" sz="1400" dirty="0"/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89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391" y="-109182"/>
            <a:ext cx="5377217" cy="6967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69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633" y="0"/>
            <a:ext cx="57593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40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722" y="0"/>
            <a:ext cx="65509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27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45</Words>
  <Application>Microsoft Office PowerPoint</Application>
  <PresentationFormat>Широкоэкранный</PresentationFormat>
  <Paragraphs>7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Тема Office</vt:lpstr>
      <vt:lpstr>Новогоднее настроение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Новогоднее настроение</dc:title>
  <dc:creator>Nom@d</dc:creator>
  <cp:lastModifiedBy>Nom@d</cp:lastModifiedBy>
  <cp:revision>6</cp:revision>
  <dcterms:created xsi:type="dcterms:W3CDTF">2016-10-04T13:53:24Z</dcterms:created>
  <dcterms:modified xsi:type="dcterms:W3CDTF">2016-10-04T14:26:51Z</dcterms:modified>
</cp:coreProperties>
</file>