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9" r:id="rId5"/>
    <p:sldId id="269" r:id="rId6"/>
    <p:sldId id="258" r:id="rId7"/>
    <p:sldId id="267" r:id="rId8"/>
    <p:sldId id="260" r:id="rId9"/>
    <p:sldId id="262" r:id="rId10"/>
    <p:sldId id="263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368" autoAdjust="0"/>
    <p:restoredTop sz="94660"/>
  </p:normalViewPr>
  <p:slideViewPr>
    <p:cSldViewPr>
      <p:cViewPr>
        <p:scale>
          <a:sx n="100" d="100"/>
          <a:sy n="100" d="100"/>
        </p:scale>
        <p:origin x="-198" y="1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30EBE-BDD6-4529-96E9-B097E7D91947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07860-0E65-4F7F-9014-00241829A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416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30EBE-BDD6-4529-96E9-B097E7D91947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07860-0E65-4F7F-9014-00241829A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410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30EBE-BDD6-4529-96E9-B097E7D91947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07860-0E65-4F7F-9014-00241829A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332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30EBE-BDD6-4529-96E9-B097E7D91947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07860-0E65-4F7F-9014-00241829A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365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30EBE-BDD6-4529-96E9-B097E7D91947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07860-0E65-4F7F-9014-00241829A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833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30EBE-BDD6-4529-96E9-B097E7D91947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07860-0E65-4F7F-9014-00241829A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130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30EBE-BDD6-4529-96E9-B097E7D91947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07860-0E65-4F7F-9014-00241829A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033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30EBE-BDD6-4529-96E9-B097E7D91947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07860-0E65-4F7F-9014-00241829A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132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30EBE-BDD6-4529-96E9-B097E7D91947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07860-0E65-4F7F-9014-00241829A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041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30EBE-BDD6-4529-96E9-B097E7D91947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07860-0E65-4F7F-9014-00241829A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492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30EBE-BDD6-4529-96E9-B097E7D91947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07860-0E65-4F7F-9014-00241829A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4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30EBE-BDD6-4529-96E9-B097E7D91947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07860-0E65-4F7F-9014-00241829A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181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274638"/>
            <a:ext cx="5616624" cy="221825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ТОРГОВО-ЛОГИСТИЧЕСКИЙ ЦЕНТР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80928"/>
            <a:ext cx="8712968" cy="3744415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81797" cy="27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23456" cy="27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240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36815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ДЕТСКИЙ РАЗВЛЕКАТЕЛЬНЫЙ ЦЕНТР </a:t>
            </a:r>
            <a:b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и</a:t>
            </a:r>
            <a:b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FOOD COURT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6463"/>
            <a:ext cx="4038600" cy="3033437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880"/>
            <a:ext cx="4038600" cy="3024336"/>
          </a:xfrm>
        </p:spPr>
      </p:pic>
    </p:spTree>
    <p:extLst>
      <p:ext uri="{BB962C8B-B14F-4D97-AF65-F5344CB8AC3E}">
        <p14:creationId xmlns:p14="http://schemas.microsoft.com/office/powerpoint/2010/main" val="1435855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223224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Пункты обмена валют, аптеки, парикмахерские и другие пункты бытовых услуг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888" y="3111348"/>
            <a:ext cx="2514156" cy="2081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3003337"/>
            <a:ext cx="2819687" cy="2297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2200" y="3111348"/>
            <a:ext cx="2664296" cy="213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746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23528" y="332656"/>
            <a:ext cx="8496944" cy="579350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Много других интересных идей найдут свое воплощение в нашем центре, что обеспечит постоянный поток посетителей.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Будем рады сотрудничеству и развитию Вашего успешного бизнеса в ТЛЦ «Глобус Парк»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</a:rPr>
              <a:t>УСПЕЙТЕ ЗАНЯТЬ УСПЕШНОЕ МЕСТО!</a:t>
            </a:r>
          </a:p>
          <a:p>
            <a:pPr marL="0" indent="0" algn="ctr">
              <a:buNone/>
            </a:pPr>
            <a:endParaRPr lang="ru-RU" b="1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+375 44 575 33 53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+375 </a:t>
            </a:r>
            <a:r>
              <a:rPr lang="en-US" smtClean="0">
                <a:solidFill>
                  <a:schemeClr val="tx2">
                    <a:lumMod val="75000"/>
                  </a:schemeClr>
                </a:solidFill>
              </a:rPr>
              <a:t>29 767 12 19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315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214625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УСПЕШНОЕ МЕСТО ДЛЯ ВАШЕГО БИЗНЕСА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36912"/>
            <a:ext cx="8640960" cy="3240359"/>
          </a:xfrm>
        </p:spPr>
      </p:pic>
    </p:spTree>
    <p:extLst>
      <p:ext uri="{BB962C8B-B14F-4D97-AF65-F5344CB8AC3E}">
        <p14:creationId xmlns:p14="http://schemas.microsoft.com/office/powerpoint/2010/main" val="63514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Совсем скоро ТЛЦ  “ГЛОБУС ПАРК” станет крупнейшим в 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Беларуси деловым 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центром с территорией в более чем 43 гектара. Безусловно, все преимущества такого положения разделят с  нами наши клиенты и партнеры.  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Именно поэтому 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мы предлагаем Вам присоединиться к 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нашему проекту 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уже сегодня и воспользоваться привлекательными  возможностями  современного  роста  и развития.</a:t>
            </a:r>
          </a:p>
        </p:txBody>
      </p:sp>
    </p:spTree>
    <p:extLst>
      <p:ext uri="{BB962C8B-B14F-4D97-AF65-F5344CB8AC3E}">
        <p14:creationId xmlns:p14="http://schemas.microsoft.com/office/powerpoint/2010/main" val="203104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ОБЩАЯ ИНФОРМАЦИЯ</a:t>
            </a:r>
            <a:endParaRPr lang="ru-RU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47260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3000" u="sng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ТЛЦ «Глобус Парк» расположен на одной из оживленных трасс Р1(Минск-Дзержинск-Брест). </a:t>
            </a:r>
          </a:p>
          <a:p>
            <a:pPr marL="0" indent="0" algn="ctr">
              <a:buNone/>
            </a:pPr>
            <a:r>
              <a:rPr lang="ru-RU" sz="3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 своей уникальности не имеет аналогов в Беларуси.</a:t>
            </a:r>
            <a:r>
              <a:rPr lang="en-US" sz="30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ru-RU" sz="3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Комплекс включает в себя: </a:t>
            </a: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С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кладские помещения общей площадью 22 000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кв.м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;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С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клад временного хранения с предоставлением услуг таможенного декларирования;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Торговый центр -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GBA - 31 934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м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GLA  - 24 247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м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GBA/GLA -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75/25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Парковка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торгового центра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1500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м/м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Имеется дополнительная возможность возведения складских помещений по технологии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built-to-suit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751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482" y="116632"/>
            <a:ext cx="8793608" cy="936104"/>
          </a:xfrm>
        </p:spPr>
        <p:txBody>
          <a:bodyPr>
            <a:noAutofit/>
          </a:bodyPr>
          <a:lstStyle/>
          <a:p>
            <a:r>
              <a:rPr lang="ru-RU" sz="3800" u="sng" dirty="0" smtClean="0">
                <a:solidFill>
                  <a:schemeClr val="tx2">
                    <a:lumMod val="75000"/>
                  </a:schemeClr>
                </a:solidFill>
              </a:rPr>
              <a:t>РАСПОЛОЖЕНИЕ ОТНОСИТЕЛЬНО МКАД</a:t>
            </a:r>
            <a:endParaRPr lang="ru-RU" sz="3800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9" y="5517232"/>
            <a:ext cx="8586216" cy="12241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800" dirty="0" smtClean="0"/>
              <a:t>ТЛЦ «Глобус Парк» расположен на 3-ем км. трассы Р1 (Минск-Брест)</a:t>
            </a:r>
          </a:p>
          <a:p>
            <a:pPr marL="0" indent="0">
              <a:buNone/>
            </a:pPr>
            <a:r>
              <a:rPr lang="ru-RU" sz="2800" dirty="0" smtClean="0"/>
              <a:t>Широта 53°49′23″N </a:t>
            </a:r>
            <a:r>
              <a:rPr lang="ru-RU" sz="2800" dirty="0"/>
              <a:t>(53.823014)</a:t>
            </a:r>
          </a:p>
          <a:p>
            <a:pPr marL="0" indent="0">
              <a:buNone/>
            </a:pPr>
            <a:r>
              <a:rPr lang="ru-RU" sz="2800" dirty="0" smtClean="0"/>
              <a:t>Долгота 27°26′15″E </a:t>
            </a:r>
            <a:r>
              <a:rPr lang="ru-RU" sz="2800" dirty="0"/>
              <a:t>(27.437411)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658225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5996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КОНЦЕПЦИЯ ТОРГОВОГО ЦЕНТРА</a:t>
            </a:r>
            <a:endParaRPr lang="ru-RU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23528" y="2060848"/>
            <a:ext cx="8568952" cy="4320480"/>
          </a:xfrm>
        </p:spPr>
        <p:txBody>
          <a:bodyPr>
            <a:normAutofit/>
          </a:bodyPr>
          <a:lstStyle/>
          <a:p>
            <a:pPr marL="114300" algn="l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Формат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ТЦ  - СУПЕРОКРУЖНОЙ 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ТОРГОВО-РАЗВЛЕКАТЕЛЬНЫЙ ЦЕНТР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pPr marL="114300" algn="l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Ценовой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формат ТРЦ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: 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бюджетный/не премиальный  сегмент</a:t>
            </a:r>
          </a:p>
          <a:p>
            <a:pPr marL="114300" algn="l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Состав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функций  торгово-развлекательного 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комплекса: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pPr algn="l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 Торговая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 Развлекательная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 Питание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.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14300" algn="l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Концентрические зоны влияния ТРЦ:</a:t>
            </a:r>
          </a:p>
          <a:p>
            <a:pPr algn="l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-Первичная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торговая зона –  Московский район,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Фрунзенский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район, другие районы Минска,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Щомыслицы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pPr algn="l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-Вторичная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торговая зона – г.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Фаниполь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, Дзержинск, Столбцы;</a:t>
            </a:r>
          </a:p>
          <a:p>
            <a:pPr algn="l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-Третичная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(Периферийная) торговая зона -  города в радиусе 150 -200 км. по Брестской, Гродненской, Слуцкой, Могилевской трассах. </a:t>
            </a:r>
          </a:p>
          <a:p>
            <a:pPr algn="l"/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814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584176"/>
          </a:xfrm>
        </p:spPr>
        <p:txBody>
          <a:bodyPr>
            <a:normAutofit/>
          </a:bodyPr>
          <a:lstStyle/>
          <a:p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КОНЦЕПТУАЛЬНОЕ РАСПОЛОЖЕНИЯ ОБЪЕКТОВ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22" y="2288346"/>
            <a:ext cx="8917578" cy="235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79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ПРОДУКТОВЫЙ ГИПЕРМАРКЕТ</a:t>
            </a:r>
            <a:b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dirty="0"/>
          </a:p>
        </p:txBody>
      </p:sp>
      <p:pic>
        <p:nvPicPr>
          <p:cNvPr id="8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564904"/>
            <a:ext cx="3888432" cy="2692400"/>
          </a:xfrm>
        </p:spPr>
      </p:pic>
      <p:pic>
        <p:nvPicPr>
          <p:cNvPr id="9" name="Объект 1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564904"/>
            <a:ext cx="3816424" cy="267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74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СТРОИТЕЛЬНЫЙ (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DIY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) ГИПЕРМАРКЕТ</a:t>
            </a:r>
            <a:b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и </a:t>
            </a:r>
            <a:b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ИНТЕРЬЕР ЦЕНТР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8839"/>
            <a:ext cx="4038600" cy="324036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88839"/>
            <a:ext cx="4038600" cy="3240361"/>
          </a:xfrm>
        </p:spPr>
      </p:pic>
    </p:spTree>
    <p:extLst>
      <p:ext uri="{BB962C8B-B14F-4D97-AF65-F5344CB8AC3E}">
        <p14:creationId xmlns:p14="http://schemas.microsoft.com/office/powerpoint/2010/main" val="15590000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339</Words>
  <Application>Microsoft Office PowerPoint</Application>
  <PresentationFormat>Экран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ТОРГОВО-ЛОГИСТИЧЕСКИЙ ЦЕНТР</vt:lpstr>
      <vt:lpstr>УСПЕШНОЕ МЕСТО ДЛЯ ВАШЕГО БИЗНЕСА</vt:lpstr>
      <vt:lpstr>Совсем скоро ТЛЦ  “ГЛОБУС ПАРК” станет крупнейшим в Беларуси деловым центром с территорией в более чем 43 гектара. Безусловно, все преимущества такого положения разделят с  нами наши клиенты и партнеры.  Именно поэтому мы предлагаем Вам присоединиться к нашему проекту уже сегодня и воспользоваться привлекательными  возможностями  современного  роста  и развития.</vt:lpstr>
      <vt:lpstr>ОБЩАЯ ИНФОРМАЦИЯ</vt:lpstr>
      <vt:lpstr>РАСПОЛОЖЕНИЕ ОТНОСИТЕЛЬНО МКАД</vt:lpstr>
      <vt:lpstr>КОНЦЕПЦИЯ ТОРГОВОГО ЦЕНТРА</vt:lpstr>
      <vt:lpstr>КОНЦЕПТУАЛЬНОЕ РАСПОЛОЖЕНИЯ ОБЪЕКТОВ</vt:lpstr>
      <vt:lpstr>  ПРОДУКТОВЫЙ ГИПЕРМАРКЕТ </vt:lpstr>
      <vt:lpstr>СТРОИТЕЛЬНЫЙ (DIY) ГИПЕРМАРКЕТ  и  ИНТЕРЬЕР ЦЕНТР</vt:lpstr>
      <vt:lpstr>ДЕТСКИЙ РАЗВЛЕКАТЕЛЬНЫЙ ЦЕНТР  и  FOOD COURT</vt:lpstr>
      <vt:lpstr>Пункты обмена валют, аптеки, парикмахерские и другие пункты бытовых услуг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TRADE AND LOGISTICAL CENTER</dc:title>
  <dc:creator>Hello</dc:creator>
  <cp:lastModifiedBy>Hello</cp:lastModifiedBy>
  <cp:revision>42</cp:revision>
  <dcterms:created xsi:type="dcterms:W3CDTF">2015-02-09T06:13:39Z</dcterms:created>
  <dcterms:modified xsi:type="dcterms:W3CDTF">2016-04-11T09:04:00Z</dcterms:modified>
</cp:coreProperties>
</file>