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78" r:id="rId3"/>
    <p:sldId id="283" r:id="rId4"/>
    <p:sldId id="277" r:id="rId5"/>
    <p:sldId id="280" r:id="rId6"/>
    <p:sldId id="28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001A-9DB1-46C5-B858-B18283B491D0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C47F-7A6A-465D-945F-A739A1C9A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7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8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2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7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8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5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9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8464-93CC-4F40-8275-71EF6D81197C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7EB0-688D-4236-BBBA-9882878B9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0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e81e4cecbccc0b5bf4e4b77cea69928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olly-moose.relax.b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14" y="500743"/>
            <a:ext cx="9231085" cy="48659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0430" y="1208313"/>
            <a:ext cx="65967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Jolly Moose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представляет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с элементами шоу и совместного коллективного творчества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«ВИГВАМ ШОУ»</a:t>
            </a:r>
          </a:p>
          <a:p>
            <a:pPr algn="ctr"/>
            <a:endParaRPr lang="en-US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Радость живого общения – играем, рисуем, строим вместе!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Игра идеальна для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Family Day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6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163285"/>
            <a:ext cx="2743200" cy="45937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990033"/>
                </a:solidFill>
              </a:rPr>
              <a:t>Центральная Активность Вашего корпоративного события </a:t>
            </a:r>
            <a:r>
              <a:rPr lang="ru-RU" sz="1600" b="1" dirty="0" smtClean="0">
                <a:solidFill>
                  <a:srgbClr val="990033"/>
                </a:solidFill>
              </a:rPr>
              <a:t> - </a:t>
            </a: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«</a:t>
            </a:r>
            <a:r>
              <a:rPr lang="ru-RU" sz="1600" b="1" dirty="0" smtClean="0">
                <a:solidFill>
                  <a:srgbClr val="990033"/>
                </a:solidFill>
              </a:rPr>
              <a:t>ВИГВАМ </a:t>
            </a:r>
            <a:r>
              <a:rPr lang="ru-RU" sz="1600" b="1" dirty="0">
                <a:solidFill>
                  <a:srgbClr val="990033"/>
                </a:solidFill>
              </a:rPr>
              <a:t>ШОУ»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«Что нам  стоит дом построить ? Нарисуем, будем Жить!»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 smtClean="0">
                <a:solidFill>
                  <a:srgbClr val="990033"/>
                </a:solidFill>
              </a:rPr>
              <a:t>ВИГВАМ </a:t>
            </a:r>
            <a:r>
              <a:rPr lang="ru-RU" sz="1600" b="1" dirty="0">
                <a:solidFill>
                  <a:srgbClr val="990033"/>
                </a:solidFill>
              </a:rPr>
              <a:t>ШОУ – больше, чем </a:t>
            </a:r>
            <a:r>
              <a:rPr lang="ru-RU" sz="1600" b="1" dirty="0" err="1">
                <a:solidFill>
                  <a:srgbClr val="990033"/>
                </a:solidFill>
              </a:rPr>
              <a:t>Квест</a:t>
            </a:r>
            <a:r>
              <a:rPr lang="ru-RU" sz="1600" b="1" dirty="0">
                <a:solidFill>
                  <a:srgbClr val="990033"/>
                </a:solidFill>
              </a:rPr>
              <a:t>, это радость совместного коллективного творчества в эффектной, оригинальной подаче и исполнении!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200" b="1" dirty="0">
                <a:solidFill>
                  <a:srgbClr val="990033"/>
                </a:solidFill>
              </a:rPr>
              <a:t/>
            </a:r>
            <a:br>
              <a:rPr lang="ru-RU" sz="1200" b="1" dirty="0">
                <a:solidFill>
                  <a:srgbClr val="990033"/>
                </a:solidFill>
              </a:rPr>
            </a:b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7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30" y="365124"/>
            <a:ext cx="2732314" cy="42939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990033"/>
                </a:solidFill>
              </a:rPr>
              <a:t>ВИГВАМ ШОУ состоит из двух </a:t>
            </a:r>
            <a:r>
              <a:rPr lang="ru-RU" sz="1800" b="1" dirty="0" smtClean="0">
                <a:solidFill>
                  <a:srgbClr val="990033"/>
                </a:solidFill>
              </a:rPr>
              <a:t>частей. </a:t>
            </a:r>
            <a:br>
              <a:rPr lang="ru-RU" sz="1800" b="1" dirty="0" smtClean="0">
                <a:solidFill>
                  <a:srgbClr val="990033"/>
                </a:solidFill>
              </a:rPr>
            </a:br>
            <a:r>
              <a:rPr lang="ru-RU" sz="1800" b="1" dirty="0" smtClean="0">
                <a:solidFill>
                  <a:srgbClr val="990033"/>
                </a:solidFill>
              </a:rPr>
              <a:t>Первая часть – это  </a:t>
            </a:r>
            <a:r>
              <a:rPr lang="ru-RU" sz="1800" b="1" dirty="0">
                <a:solidFill>
                  <a:srgbClr val="990033"/>
                </a:solidFill>
              </a:rPr>
              <a:t>ПОИСКОВОЙ КВЕСТ, вторая часть – </a:t>
            </a:r>
            <a:r>
              <a:rPr lang="ru-RU" sz="1800" b="1" dirty="0" smtClean="0">
                <a:solidFill>
                  <a:srgbClr val="990033"/>
                </a:solidFill>
              </a:rPr>
              <a:t>сборка </a:t>
            </a:r>
            <a:r>
              <a:rPr lang="ru-RU" sz="1800" b="1" dirty="0">
                <a:solidFill>
                  <a:srgbClr val="990033"/>
                </a:solidFill>
              </a:rPr>
              <a:t>и роспись ВИГ </a:t>
            </a:r>
            <a:r>
              <a:rPr lang="ru-RU" sz="1800" b="1" dirty="0" smtClean="0">
                <a:solidFill>
                  <a:srgbClr val="990033"/>
                </a:solidFill>
              </a:rPr>
              <a:t>ВАМА</a:t>
            </a:r>
            <a:r>
              <a:rPr lang="ru-RU" sz="1800" b="1" dirty="0">
                <a:solidFill>
                  <a:srgbClr val="990033"/>
                </a:solidFill>
              </a:rPr>
              <a:t>.</a:t>
            </a:r>
            <a:br>
              <a:rPr lang="ru-RU" sz="1800" b="1" dirty="0">
                <a:solidFill>
                  <a:srgbClr val="990033"/>
                </a:solidFill>
              </a:rPr>
            </a:br>
            <a:r>
              <a:rPr lang="ru-RU" sz="1800" b="1" dirty="0">
                <a:solidFill>
                  <a:srgbClr val="990033"/>
                </a:solidFill>
              </a:rPr>
              <a:t/>
            </a:r>
            <a:br>
              <a:rPr lang="ru-RU" sz="1800" b="1" dirty="0">
                <a:solidFill>
                  <a:srgbClr val="990033"/>
                </a:solidFill>
              </a:rPr>
            </a:br>
            <a:r>
              <a:rPr lang="ru-RU" sz="1800" b="1" dirty="0">
                <a:solidFill>
                  <a:srgbClr val="990033"/>
                </a:solidFill>
              </a:rPr>
              <a:t>Каждая команда получает кофр с конструктором ВИГВАМА, но он закрыт на множество замков. Команда отправляется на поиск «ключей», это полевой КВЕСТ с ориентированием на местности. Добыть «ключ» не просто, это настоящее приключение!  </a:t>
            </a:r>
            <a:br>
              <a:rPr lang="ru-RU" sz="1800" b="1" dirty="0">
                <a:solidFill>
                  <a:srgbClr val="990033"/>
                </a:solidFill>
              </a:rPr>
            </a:br>
            <a:r>
              <a:rPr lang="ru-RU" sz="1800" b="1" dirty="0">
                <a:solidFill>
                  <a:srgbClr val="990033"/>
                </a:solidFill>
              </a:rPr>
              <a:t/>
            </a:r>
            <a:br>
              <a:rPr lang="ru-RU" sz="1800" b="1" dirty="0">
                <a:solidFill>
                  <a:srgbClr val="990033"/>
                </a:solidFill>
              </a:rPr>
            </a:b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7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2797629" cy="4598761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990033"/>
                </a:solidFill>
              </a:rPr>
              <a:t>ВИГВАМ ШОУ</a:t>
            </a:r>
            <a:br>
              <a:rPr lang="ru-RU" sz="1400" b="1" dirty="0" smtClean="0">
                <a:solidFill>
                  <a:srgbClr val="990033"/>
                </a:solidFill>
              </a:rPr>
            </a:br>
            <a:r>
              <a:rPr lang="ru-RU" sz="1400" b="1" dirty="0">
                <a:solidFill>
                  <a:srgbClr val="990033"/>
                </a:solidFill>
              </a:rPr>
              <a:t/>
            </a:r>
            <a:br>
              <a:rPr lang="ru-RU" sz="1400" b="1" dirty="0">
                <a:solidFill>
                  <a:srgbClr val="990033"/>
                </a:solidFill>
              </a:rPr>
            </a:br>
            <a:r>
              <a:rPr lang="ru-RU" sz="1600" b="1" dirty="0" smtClean="0">
                <a:solidFill>
                  <a:srgbClr val="990033"/>
                </a:solidFill>
              </a:rPr>
              <a:t/>
            </a:r>
            <a:br>
              <a:rPr lang="ru-RU" sz="1600" b="1" dirty="0" smtClean="0">
                <a:solidFill>
                  <a:srgbClr val="990033"/>
                </a:solidFill>
              </a:rPr>
            </a:br>
            <a:r>
              <a:rPr lang="ru-RU" sz="1600" b="1" dirty="0" smtClean="0">
                <a:solidFill>
                  <a:srgbClr val="990033"/>
                </a:solidFill>
              </a:rPr>
              <a:t>Маршрут </a:t>
            </a:r>
            <a:r>
              <a:rPr lang="ru-RU" sz="1600" b="1" dirty="0">
                <a:solidFill>
                  <a:srgbClr val="990033"/>
                </a:solidFill>
              </a:rPr>
              <a:t>полевой части разрабатывается с учётом конкретной местности, возможностей площадки и </a:t>
            </a:r>
            <a:r>
              <a:rPr lang="ru-RU" sz="1600" b="1" dirty="0" smtClean="0">
                <a:solidFill>
                  <a:srgbClr val="990033"/>
                </a:solidFill>
              </a:rPr>
              <a:t>пожеланий </a:t>
            </a:r>
            <a:r>
              <a:rPr lang="ru-RU" sz="1600" b="1" dirty="0">
                <a:solidFill>
                  <a:srgbClr val="990033"/>
                </a:solidFill>
              </a:rPr>
              <a:t>игроков (расстояние, </a:t>
            </a:r>
            <a:r>
              <a:rPr lang="ru-RU" sz="1600" b="1" dirty="0" smtClean="0">
                <a:solidFill>
                  <a:srgbClr val="990033"/>
                </a:solidFill>
              </a:rPr>
              <a:t>допустимая </a:t>
            </a:r>
            <a:r>
              <a:rPr lang="ru-RU" sz="1600" b="1" dirty="0">
                <a:solidFill>
                  <a:srgbClr val="990033"/>
                </a:solidFill>
              </a:rPr>
              <a:t>физической нагрузки).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«Ключи» можно «закатать» в жестяные банки, которые прячутся в самых неожиданных, трудно доступных </a:t>
            </a:r>
            <a:r>
              <a:rPr lang="ru-RU" sz="1600" b="1" dirty="0" smtClean="0">
                <a:solidFill>
                  <a:srgbClr val="990033"/>
                </a:solidFill>
              </a:rPr>
              <a:t>местах:  </a:t>
            </a:r>
            <a:r>
              <a:rPr lang="ru-RU" sz="1600" b="1" dirty="0">
                <a:solidFill>
                  <a:srgbClr val="990033"/>
                </a:solidFill>
              </a:rPr>
              <a:t>деревья, озеро, подъёмник, под землёй….</a:t>
            </a:r>
            <a:br>
              <a:rPr lang="ru-RU" sz="1600" b="1" dirty="0">
                <a:solidFill>
                  <a:srgbClr val="990033"/>
                </a:solidFill>
              </a:rPr>
            </a:b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8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3" y="642258"/>
            <a:ext cx="3145970" cy="41256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990033"/>
                </a:solidFill>
              </a:rPr>
              <a:t>ВИГ ВАМ ШОУ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Конструктор </a:t>
            </a:r>
            <a:r>
              <a:rPr lang="ru-RU" sz="1600" b="1" dirty="0" err="1" smtClean="0">
                <a:solidFill>
                  <a:srgbClr val="990033"/>
                </a:solidFill>
              </a:rPr>
              <a:t>ВигВама</a:t>
            </a:r>
            <a:r>
              <a:rPr lang="ru-RU" sz="1600" b="1" dirty="0">
                <a:solidFill>
                  <a:srgbClr val="990033"/>
                </a:solidFill>
              </a:rPr>
              <a:t>: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- основание + металлические </a:t>
            </a:r>
            <a:r>
              <a:rPr lang="ru-RU" sz="1600" b="1" dirty="0" smtClean="0">
                <a:solidFill>
                  <a:srgbClr val="990033"/>
                </a:solidFill>
              </a:rPr>
              <a:t>уголки;</a:t>
            </a: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- 7 граней;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- одноразовый чехол для росписи;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- краски в баллонах для росписи (3 баллона разных цветов);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- верёвки + прищепки + вымпелы с буквами (верёвка натягивается между </a:t>
            </a:r>
            <a:r>
              <a:rPr lang="ru-RU" sz="1600" b="1" dirty="0" err="1" smtClean="0">
                <a:solidFill>
                  <a:srgbClr val="990033"/>
                </a:solidFill>
              </a:rPr>
              <a:t>ВигВамами</a:t>
            </a:r>
            <a:r>
              <a:rPr lang="ru-RU" sz="1600" b="1" dirty="0">
                <a:solidFill>
                  <a:srgbClr val="990033"/>
                </a:solidFill>
              </a:rPr>
              <a:t>, из букв  собираются фразы, девиз</a:t>
            </a:r>
            <a:r>
              <a:rPr lang="ru-RU" sz="1600" b="1" dirty="0" smtClean="0">
                <a:solidFill>
                  <a:srgbClr val="990033"/>
                </a:solidFill>
              </a:rPr>
              <a:t>)</a:t>
            </a: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Размер конструкции  в собранном  виде (высота 2.60, ширина около </a:t>
            </a:r>
            <a:r>
              <a:rPr lang="ru-RU" sz="1600" b="1" dirty="0" smtClean="0">
                <a:solidFill>
                  <a:srgbClr val="990033"/>
                </a:solidFill>
              </a:rPr>
              <a:t>2.40-х </a:t>
            </a:r>
            <a:r>
              <a:rPr lang="ru-RU" sz="1600" b="1" dirty="0">
                <a:solidFill>
                  <a:srgbClr val="990033"/>
                </a:solidFill>
              </a:rPr>
              <a:t>метров)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en-US" sz="1600" b="1" dirty="0">
                <a:solidFill>
                  <a:srgbClr val="990033"/>
                </a:solidFill>
              </a:rPr>
              <a:t>* </a:t>
            </a:r>
            <a:r>
              <a:rPr lang="ru-RU" sz="1600" b="1" dirty="0">
                <a:solidFill>
                  <a:srgbClr val="990033"/>
                </a:solidFill>
              </a:rPr>
              <a:t>Для сборки командам  предоставляется  стремянка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en-US" sz="1600" b="1" dirty="0">
                <a:solidFill>
                  <a:srgbClr val="990033"/>
                </a:solidFill>
              </a:rPr>
              <a:t>* </a:t>
            </a:r>
            <a:r>
              <a:rPr lang="ru-RU" sz="1600" b="1" dirty="0">
                <a:solidFill>
                  <a:srgbClr val="990033"/>
                </a:solidFill>
              </a:rPr>
              <a:t>Цвета красок предоставляем по согласованию с клиентом</a:t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> У Вас получится </a:t>
            </a:r>
            <a:r>
              <a:rPr lang="ru-RU" sz="1600" b="1" dirty="0" smtClean="0">
                <a:solidFill>
                  <a:srgbClr val="990033"/>
                </a:solidFill>
              </a:rPr>
              <a:t>большое полотно для росписи! </a:t>
            </a: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>
                <a:solidFill>
                  <a:srgbClr val="990033"/>
                </a:solidFill>
              </a:rPr>
              <a:t/>
            </a:r>
            <a:br>
              <a:rPr lang="ru-RU" sz="1600" b="1" dirty="0">
                <a:solidFill>
                  <a:srgbClr val="990033"/>
                </a:solidFill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4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428" y="1143000"/>
            <a:ext cx="7761513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Вы в двух шагах от интересного приключения: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– позвоните нам</a:t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– мы приедем с подробной презентацией ИГРЫ, откроем все потаённые двери и,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welcome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в ИГРУ!</a:t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velcom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: + 375 29 627 66 27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</a:rPr>
              <a:t>мтс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: + 375 33 637 66 37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Instagram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jollymoosequest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Видео здесь: </a:t>
            </a:r>
            <a:r>
              <a:rPr lang="en-US" sz="1800" dirty="0">
                <a:hlinkClick r:id="rId3"/>
              </a:rPr>
              <a:t>https://rutube.ru/video/e81e4cecbccc0b5bf4e4b77cea699287/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Сайт</a:t>
            </a:r>
            <a:r>
              <a:rPr lang="ru-RU" sz="1800" dirty="0" smtClean="0"/>
              <a:t>:</a:t>
            </a:r>
            <a:r>
              <a:rPr lang="en-US" sz="1800" dirty="0" smtClean="0"/>
              <a:t> </a:t>
            </a:r>
            <a:r>
              <a:rPr lang="en-US" sz="1800" dirty="0">
                <a:hlinkClick r:id="rId4"/>
              </a:rPr>
              <a:t>https://jolly-moose.relax.by/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4829" y="598714"/>
            <a:ext cx="5682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ТВОРИМ КВЕСТЫ – СОЗДАЁМ АВАНТЮРЫ</a:t>
            </a: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29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</TotalTime>
  <Words>62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Центральная Активность Вашего корпоративного события  -  «ВИГВАМ ШОУ»  «Что нам  стоит дом построить ? Нарисуем, будем Жить!»  ВИГВАМ ШОУ – больше, чем Квест, это радость совместного коллективного творчества в эффектной, оригинальной подаче и исполнении!  </vt:lpstr>
      <vt:lpstr>ВИГВАМ ШОУ состоит из двух частей.  Первая часть – это  ПОИСКОВОЙ КВЕСТ, вторая часть – сборка и роспись ВИГ ВАМА.  Каждая команда получает кофр с конструктором ВИГВАМА, но он закрыт на множество замков. Команда отправляется на поиск «ключей», это полевой КВЕСТ с ориентированием на местности. Добыть «ключ» не просто, это настоящее приключение!    </vt:lpstr>
      <vt:lpstr>ВИГВАМ ШОУ   Маршрут полевой части разрабатывается с учётом конкретной местности, возможностей площадки и пожеланий игроков (расстояние, допустимая физической нагрузки).   «Ключи» можно «закатать» в жестяные банки, которые прячутся в самых неожиданных, трудно доступных местах:  деревья, озеро, подъёмник, под землёй…. </vt:lpstr>
      <vt:lpstr>ВИГ ВАМ ШОУ  Конструктор ВигВама: - основание + металлические уголки; - 7 граней; - одноразовый чехол для росписи; - краски в баллонах для росписи (3 баллона разных цветов); - верёвки + прищепки + вымпелы с буквами (верёвка натягивается между ВигВамами, из букв  собираются фразы, девиз) Размер конструкции  в собранном  виде (высота 2.60, ширина около 2.40-х метров)  * Для сборки командам  предоставляется  стремянка  * Цвета красок предоставляем по согласованию с клиентом   У Вас получится большое полотно для росписи!    .</vt:lpstr>
      <vt:lpstr> Вы в двух шагах от интересного приключения: -– позвоните нам  – мы приедем с подробной презентацией ИГРЫ, откроем все потаённые двери и, welcome в ИГРУ!  velcom: + 375 29 627 66 27 мтс: + 375 33 637 66 37 Instagram: @jollymoosequest Видео здесь: https://rutube.ru/video/e81e4cecbccc0b5bf4e4b77cea699287/ Сайт: https://jolly-moose.relax.by/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148</cp:revision>
  <dcterms:created xsi:type="dcterms:W3CDTF">2017-11-02T10:12:05Z</dcterms:created>
  <dcterms:modified xsi:type="dcterms:W3CDTF">2019-04-25T07:18:23Z</dcterms:modified>
</cp:coreProperties>
</file>